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7"/>
  </p:notesMasterIdLst>
  <p:sldIdLst>
    <p:sldId id="256" r:id="rId2"/>
    <p:sldId id="267" r:id="rId3"/>
    <p:sldId id="25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</p:sldIdLst>
  <p:sldSz cx="540067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5"/>
    <p:restoredTop sz="86327"/>
  </p:normalViewPr>
  <p:slideViewPr>
    <p:cSldViewPr snapToGrid="0" snapToObjects="1">
      <p:cViewPr varScale="1">
        <p:scale>
          <a:sx n="104" d="100"/>
          <a:sy n="104" d="100"/>
        </p:scale>
        <p:origin x="358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E750C-05B8-864E-9E6C-81C9107CC4B4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FD15B-3C2A-3F49-98F6-E0F3A2A111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165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211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8299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685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1768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5895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0186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0071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4433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7768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180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1902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7137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0989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9760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8383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9340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308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63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002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902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018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3916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8130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FD15B-3C2A-3F49-98F6-E0F3A2A111C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715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1178222"/>
            <a:ext cx="4590574" cy="2506427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3781306"/>
            <a:ext cx="4050506" cy="1738167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80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63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383297"/>
            <a:ext cx="1164521" cy="610108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383297"/>
            <a:ext cx="3426053" cy="610108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2560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119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794831"/>
            <a:ext cx="4658082" cy="2994714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4817876"/>
            <a:ext cx="4658082" cy="1574849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6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916484"/>
            <a:ext cx="2295287" cy="45678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916484"/>
            <a:ext cx="2295287" cy="45678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1194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83299"/>
            <a:ext cx="4658082" cy="139153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764832"/>
            <a:ext cx="2284738" cy="864917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2629749"/>
            <a:ext cx="2284738" cy="386796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764832"/>
            <a:ext cx="2295990" cy="864917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2629749"/>
            <a:ext cx="2295990" cy="386796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652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614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233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479954"/>
            <a:ext cx="1741858" cy="167984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1036570"/>
            <a:ext cx="2734092" cy="5116178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159794"/>
            <a:ext cx="1741858" cy="4001285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59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479954"/>
            <a:ext cx="1741858" cy="167984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1036570"/>
            <a:ext cx="2734092" cy="5116178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2159794"/>
            <a:ext cx="1741858" cy="4001285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73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383299"/>
            <a:ext cx="4658082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916484"/>
            <a:ext cx="4658082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6672698"/>
            <a:ext cx="121515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8BF7D-34A6-444D-BF8E-0BAD0A9EFE7B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6672698"/>
            <a:ext cx="182272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6672698"/>
            <a:ext cx="121515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038D0-A960-3F45-A1E0-F5250A1DFF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331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40045" rtl="0" eaLnBrk="1" latinLnBrk="1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9D5B39-D0CB-4B42-B489-F9C575FAADD0}"/>
              </a:ext>
            </a:extLst>
          </p:cNvPr>
          <p:cNvSpPr txBox="1"/>
          <p:nvPr/>
        </p:nvSpPr>
        <p:spPr>
          <a:xfrm>
            <a:off x="921566" y="5201292"/>
            <a:ext cx="3557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2015004239 </a:t>
            </a:r>
            <a:r>
              <a:rPr kumimoji="1" lang="ko-KR" altLang="en-US" dirty="0"/>
              <a:t>정성운</a:t>
            </a:r>
            <a:endParaRPr kumimoji="1" lang="en-US" altLang="ko-KR" dirty="0"/>
          </a:p>
          <a:p>
            <a:pPr algn="ctr"/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49C01-78C6-544C-B66E-2E3CFA0DD57F}"/>
              </a:ext>
            </a:extLst>
          </p:cNvPr>
          <p:cNvSpPr txBox="1"/>
          <p:nvPr/>
        </p:nvSpPr>
        <p:spPr>
          <a:xfrm>
            <a:off x="921566" y="1074691"/>
            <a:ext cx="35575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000" dirty="0"/>
              <a:t>REPORT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Computer Network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Assignment2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- </a:t>
            </a:r>
            <a:r>
              <a:rPr kumimoji="1" lang="en-US" altLang="ko-KR" dirty="0" err="1"/>
              <a:t>Bittorrent</a:t>
            </a:r>
            <a:r>
              <a:rPr kumimoji="1" lang="en-US" altLang="ko-KR" dirty="0"/>
              <a:t> Swarming Protocol</a:t>
            </a:r>
          </a:p>
          <a:p>
            <a:pPr algn="ctr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4865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AC17F07-FC24-3648-B546-C3837CBC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8087"/>
            <a:ext cx="5400675" cy="37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8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900423E-187E-F445-ABAC-941F8770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3682"/>
            <a:ext cx="5400675" cy="537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71453E3-F3B9-8140-922A-30203FB93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4146"/>
            <a:ext cx="5400675" cy="56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65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4B24043-9AC4-4E4D-AE56-BFA6DE04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36650"/>
            <a:ext cx="5400675" cy="22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3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35B5BB3-CADB-D44B-A445-37015F2B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76184"/>
            <a:ext cx="5400675" cy="45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5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0E519398-8A2A-3B41-80AE-B679329B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6375"/>
            <a:ext cx="5400675" cy="326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9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9E2C860-9F0B-AB48-A368-CEC779B29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679"/>
            <a:ext cx="5400675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6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8859E34-36D5-364C-B346-29F6D1758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32238"/>
            <a:ext cx="5400675" cy="35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30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6422880-4D40-F648-8781-3A65D6423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5477"/>
            <a:ext cx="5400675" cy="348383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BF81087-91E8-0247-891F-5F74E8598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400675" cy="366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9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검은색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5656DFC-CA56-F44F-A576-3B0393260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1802"/>
            <a:ext cx="5400675" cy="48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683C9F1-0AC5-6444-8B37-24853DC7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85103"/>
            <a:ext cx="5400675" cy="430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8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, 앉아있는, 걸린, 테이블이(가) 표시된 사진&#10;&#10;자동 생성된 설명">
            <a:extLst>
              <a:ext uri="{FF2B5EF4-FFF2-40B4-BE49-F238E27FC236}">
                <a16:creationId xmlns:a16="http://schemas.microsoft.com/office/drawing/2014/main" id="{FC39CB33-37BE-754B-BE25-5ABE5EB5C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875"/>
            <a:ext cx="5400675" cy="50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2E88CD4-BE21-8D4E-8FDC-32EC930B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5542"/>
            <a:ext cx="5400675" cy="42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0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0355E99-6D97-1B48-A2BF-F7F9C910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5715"/>
            <a:ext cx="5400675" cy="373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1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4DD8307-A631-2445-84EA-F3855257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3745"/>
            <a:ext cx="5400675" cy="581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62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E9BEE59-853A-E644-8BAF-AE3A62A5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731"/>
            <a:ext cx="5400675" cy="59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47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62B0E3-8818-EA45-9776-19A263909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2349"/>
            <a:ext cx="5400675" cy="27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7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6712B55-8BA4-BF48-92C2-0C626F97C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277"/>
            <a:ext cx="5400675" cy="570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0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393050A-118A-114E-8812-5CCF799FB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1600"/>
            <a:ext cx="5400675" cy="38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2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7DF8FAB-A6EE-1F4F-A449-9FE5217E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01327"/>
            <a:ext cx="5400675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0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4303689-0C5B-F348-8734-2657C1C1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805"/>
            <a:ext cx="5400675" cy="520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6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EC612DA-A9CD-9245-8F7D-21F45517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12108"/>
            <a:ext cx="5400675" cy="43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01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24E5943-8F4F-A945-8702-906B9FECB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5400675" cy="372783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FC9223E-0C8F-9C4E-A61C-8DABEF095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92544"/>
            <a:ext cx="5400675" cy="35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6EA69BD-02FE-FC47-BFEC-A668F69F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402"/>
            <a:ext cx="5400675" cy="406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2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35</Words>
  <Application>Microsoft Macintosh PowerPoint</Application>
  <PresentationFormat>사용자 지정</PresentationFormat>
  <Paragraphs>34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odysseyj@naver.com</dc:creator>
  <cp:lastModifiedBy>odysseyj@naver.com</cp:lastModifiedBy>
  <cp:revision>7</cp:revision>
  <dcterms:created xsi:type="dcterms:W3CDTF">2019-11-14T04:28:35Z</dcterms:created>
  <dcterms:modified xsi:type="dcterms:W3CDTF">2019-12-02T04:14:56Z</dcterms:modified>
</cp:coreProperties>
</file>